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  <p:sldId id="867" r:id="rId11"/>
    <p:sldId id="868" r:id="rId12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6FD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82" d="100"/>
          <a:sy n="82" d="100"/>
        </p:scale>
        <p:origin x="648" y="86"/>
      </p:cViewPr>
      <p:guideLst>
        <p:guide orient="horz" pos="2160"/>
        <p:guide pos="384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notesMaster" Target="notesMasters/notesMaster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516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5</a:t>
            </a:r>
            <a:endParaRPr lang="zh-CN" altLang="en-US" sz="4800" b="0" dirty="0">
              <a:solidFill>
                <a:srgbClr val="000000"/>
              </a:solidFill>
              <a:latin typeface="+mj-lt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1"/>
          <p:cNvSpPr>
            <a:spLocks noGrp="1"/>
          </p:cNvSpPr>
          <p:nvPr>
            <p:ph idx="1"/>
          </p:nvPr>
        </p:nvSpPr>
        <p:spPr>
          <a:xfrm>
            <a:off x="360854" y="2888112"/>
            <a:ext cx="11485848" cy="646331"/>
          </a:xfrm>
          <a:solidFill>
            <a:srgbClr val="E8F6FD"/>
          </a:solidFill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这个看不见的人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只通过触摸就能发现成百上千件让我感兴趣的东西。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1"/>
          <p:cNvSpPr txBox="1"/>
          <p:nvPr/>
        </p:nvSpPr>
        <p:spPr bwMode="auto">
          <a:xfrm>
            <a:off x="360854" y="3476208"/>
            <a:ext cx="11485848" cy="576248"/>
          </a:xfrm>
          <a:prstGeom prst="rect">
            <a:avLst/>
          </a:prstGeom>
          <a:solidFill>
            <a:srgbClr val="E8F6F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who cannot see</a:t>
            </a:r>
            <a:r>
              <a:rPr lang="zh-CN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是定语从句，修饰先行词</a:t>
            </a:r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zh-CN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，意为</a:t>
            </a:r>
            <a:r>
              <a:rPr lang="en-US" altLang="zh-CN" b="1" dirty="0" smtClean="0"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我这个看不见的人</a:t>
            </a:r>
            <a:r>
              <a:rPr lang="en-US" altLang="zh-CN" b="1" dirty="0" smtClean="0">
                <a:latin typeface="+mn-ea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58630" y="2080923"/>
            <a:ext cx="11485848" cy="853247"/>
          </a:xfrm>
          <a:prstGeom prst="rect">
            <a:avLst/>
          </a:prstGeom>
          <a:solidFill>
            <a:srgbClr val="E8F6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endParaRPr lang="en-US" altLang="zh-CN" sz="1200" b="1" dirty="0" smtClean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eaLnBrk="1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I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who cannot see find hundreds of things to interest me only through touch</a:t>
            </a:r>
            <a:r>
              <a:rPr lang="en-US" altLang="zh-CN" b="1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b="1" dirty="0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8630" y="1988840"/>
            <a:ext cx="1897946" cy="430129"/>
          </a:xfrm>
          <a:prstGeom prst="rect">
            <a:avLst/>
          </a:prstGeom>
        </p:spPr>
      </p:pic>
      <p:pic>
        <p:nvPicPr>
          <p:cNvPr id="5" name="译文.eps" descr="id:214748682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5423" y="3108617"/>
            <a:ext cx="932180" cy="287655"/>
          </a:xfrm>
          <a:prstGeom prst="rect">
            <a:avLst/>
          </a:prstGeom>
        </p:spPr>
      </p:pic>
      <p:pic>
        <p:nvPicPr>
          <p:cNvPr id="6" name="分析.eps" descr="id:214748683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75423" y="3695776"/>
            <a:ext cx="932180" cy="2876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81477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改编自海伦</a:t>
            </a:r>
            <a:r>
              <a:rPr lang="en-US" altLang="zh-CN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凯勒的《假如给我三天光明》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介绍了海伦想象自己使用眼睛生活三天的可能经历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由此告诉我们应该活在当下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感激自己所拥有的一切。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语篇导航-DA.eps" descr="id:214748638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77736" y="2888877"/>
            <a:ext cx="1917070" cy="46811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605" y="1316377"/>
            <a:ext cx="10667203" cy="13925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118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Recently, 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asked a seeing friend who had just walked in the woods what she had noticed. “Nothing special,” she replied.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was it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possible, 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asked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myself,to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walk through the woods and see nothing worthy of note? I who cannot see find hundreds of things to interest me only through touch. If I can get so much pleasure from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touch,how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much more beauty must be found by sight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视力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 And I have imagined what I should most like to see if I were given the use of my eyes for just three days.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the first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day,I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should want to see the people who have made my life worth living and the books which have been read to me. In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afternoon,I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should take a walk in the woods and admire the beauties of nature. That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night,I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should not be able to sleep.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118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my second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day, 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should go to the museums to see man’s progress. I should try to explore the spirit of man through his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In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evening, 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should spend at the movies.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following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day, 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should spend in the world of common people going about the business of life. At midnight permanent night would close in on me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again,and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should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realise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much I had left unseen.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who am blind can give one suggestion to those who see: Use your eyes as if tomorrow you would be blind. The same is true of other senses. Hear the songs 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birds,as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 you would be deaf tomorrow. Smell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flowers,as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 tomorrow you could never smell again... But of all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senses, I’m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sure that sight must be the most pleasant.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algn="r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Adapted from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Three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by Helen Keller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/>
          <p:nvPr/>
        </p:nvSpPr>
        <p:spPr bwMode="auto">
          <a:xfrm>
            <a:off x="358630" y="2918951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“How was it possible,I asked myself,to walk through the woods and see nothing worthy of note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“If I can get so much pleasure from touch,how much more beauty must be found by sight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视力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）？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可知，作者通过问自己问题的方式开始想象这三天。故选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72243"/>
            <a:ext cx="11485848" cy="1753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54675" algn="l"/>
                <a:tab pos="7019925" algn="l"/>
                <a:tab pos="96310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makes the writer start imagining the three days?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54675" algn="l"/>
                <a:tab pos="7019925" algn="l"/>
                <a:tab pos="96310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Walking in the woods.	B. Asking herself questions.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54675" algn="l"/>
                <a:tab pos="7019925" algn="l"/>
                <a:tab pos="96310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Seeing natural beauty.	D. Touching interesting things.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59471" y="1386899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B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/>
          <p:nvPr/>
        </p:nvSpPr>
        <p:spPr bwMode="auto">
          <a:xfrm>
            <a:off x="358630" y="3419524"/>
            <a:ext cx="11485848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“On my second day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evening, I should spend at the movies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可知，作者在有使用眼睛的第二天想要看电影。故选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72816"/>
            <a:ext cx="11485848" cy="1753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54675" algn="l"/>
                <a:tab pos="7019925" algn="l"/>
                <a:tab pos="96310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the writer want to do during the three days?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54675" algn="l"/>
                <a:tab pos="7019925" algn="l"/>
                <a:tab pos="96310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Read books to people on the first day.	B. Go to the movies on the second day.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54675" algn="l"/>
                <a:tab pos="7019925" algn="l"/>
                <a:tab pos="96310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Succeed in business on the third day.	D. Have a wonderful dream every day.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59471" y="1887472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B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58630" y="2915468"/>
            <a:ext cx="11485848" cy="230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段落大意题。根据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who am blind can give one suggestion to those who see: 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 your eyes as if tomorrow you would be blind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same is true of other senses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作为一个盲人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我可以给那些能看见的人一个建议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使用你的眼睛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就像明天你会失明一样。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可知，最后一段介绍的是给无残疾人士的建议。故选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8760"/>
            <a:ext cx="11485848" cy="1753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13020" algn="l"/>
                <a:tab pos="5654675" algn="l"/>
                <a:tab pos="7019925" algn="l"/>
                <a:tab pos="96310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the last paragraph mainly talk about?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49395" algn="l"/>
                <a:tab pos="5654675" algn="l"/>
                <a:tab pos="7019925" algn="l"/>
                <a:tab pos="96310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A description of different senses.	B. A method of living a pleasant life.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49395" algn="l"/>
                <a:tab pos="5654675" algn="l"/>
                <a:tab pos="7019925" algn="l"/>
                <a:tab pos="96310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Encouragement to the blind people.	D. Advice to people without disabilities.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66502" y="1395264"/>
            <a:ext cx="3572559" cy="404357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850654" y="1383416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D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内容占位符 1"/>
          <p:cNvSpPr txBox="1"/>
          <p:nvPr/>
        </p:nvSpPr>
        <p:spPr bwMode="auto">
          <a:xfrm>
            <a:off x="478645" y="4937244"/>
            <a:ext cx="11485848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z="2000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篇章结构题。通读全文可知，文章第一段是作者问朋友的话以及朋友的回答，第二段介绍作者对朋友回答的反思并提出假设：如果自己能使用眼睛的三天最想看到的是什么，第三段至五段是这三天做的事情，最后一段是作者给无残疾人士的建议。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选项符合文章结构。故选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13020" algn="l"/>
                <a:tab pos="7019925" algn="l"/>
                <a:tab pos="96310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Which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the best structure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 passage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Paragraph 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Paragraph 2...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585845" algn="l"/>
                <a:tab pos="7019925" algn="l"/>
                <a:tab pos="963104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	B. 	C. 	D. 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cx29a.jpg" descr="id:2147506318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838875" y="2637139"/>
            <a:ext cx="1489947" cy="1850123"/>
          </a:xfrm>
          <a:prstGeom prst="rect">
            <a:avLst/>
          </a:prstGeom>
        </p:spPr>
      </p:pic>
      <p:pic>
        <p:nvPicPr>
          <p:cNvPr id="4" name="cx29b.jpg" descr="id:214750632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367088" y="2780798"/>
            <a:ext cx="1529341" cy="1850123"/>
          </a:xfrm>
          <a:prstGeom prst="rect">
            <a:avLst/>
          </a:prstGeom>
        </p:spPr>
      </p:pic>
      <p:pic>
        <p:nvPicPr>
          <p:cNvPr id="5" name="cx29c.jpg" descr="id:214750633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7895325" y="2924942"/>
            <a:ext cx="1103039" cy="1850123"/>
          </a:xfrm>
          <a:prstGeom prst="rect">
            <a:avLst/>
          </a:prstGeom>
        </p:spPr>
      </p:pic>
      <p:pic>
        <p:nvPicPr>
          <p:cNvPr id="6" name="cx29d.jpg" descr="id:2147506339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10703256" y="2853039"/>
            <a:ext cx="1055203" cy="1850123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54654" y="884613"/>
            <a:ext cx="3572559" cy="422131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850654" y="860776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D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/>
          <p:nvPr/>
        </p:nvSpPr>
        <p:spPr bwMode="auto">
          <a:xfrm>
            <a:off x="358630" y="383298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推理判断题。文章改编自海伦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凯勒的《假如给我三天光明》，介绍了海伦想象自己使用眼睛生活三天的可能经历，由此告诉我们应该活在当下，感激自己所拥有的一切。故选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78100"/>
            <a:ext cx="11485848" cy="286131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 following sayings may the writer agree with?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Time is what we want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most,but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we use worst.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Never leave until tomorrow what you can do today.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Live every moment and be thankful for what you have.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The future belongs to those who are preparing for it now.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50654" y="1192756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C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3529</Words>
  <Application>WPS 演示</Application>
  <PresentationFormat>自定义</PresentationFormat>
  <Paragraphs>65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0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單行道</cp:lastModifiedBy>
  <cp:revision>461</cp:revision>
  <dcterms:created xsi:type="dcterms:W3CDTF">2020-11-06T05:24:00Z</dcterms:created>
  <dcterms:modified xsi:type="dcterms:W3CDTF">2025-09-18T03:36:42Z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183F53B07990440590EEDC2FFA382F57_12</vt:lpwstr>
  </property>
</Properties>
</file>